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9"/>
  </p:normalViewPr>
  <p:slideViewPr>
    <p:cSldViewPr snapToGrid="0">
      <p:cViewPr varScale="1">
        <p:scale>
          <a:sx n="79" d="100"/>
          <a:sy n="79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751D8-6BFD-E046-8521-E189239A739B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AA61-9439-AF4A-8EE5-8827C3EA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63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CAA61-9439-AF4A-8EE5-8827C3EAD1C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86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D8B7-6D01-7F46-9C4E-FBD18A81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4B5D98-7475-7F79-2265-70797EE8C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AB04A-FE87-A148-39A5-ACA4B127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78D8D-8EB2-4D24-25D2-4F2A8712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62C8E-CDBF-EF93-7090-34EB2F6B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4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CA966-C59F-2286-8F00-673F640D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F70F5B-89D9-B5DC-FF18-3DA797F5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44CBA4-58B0-EF76-7A15-5214B162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D2F58F-65ED-A4E7-C5D5-337DFF0C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19A832-BB62-AB87-D17C-79FB27C9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5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D03EDF-E802-01FE-BA82-E2ECC28E2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A53041-3685-5ACA-4448-710A0A337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DF61-567E-5BFE-C535-A4FCF12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55EDE0-82EE-6700-8F89-88BA2430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CEF5DA-F7B0-A65A-16E5-2EBEFC81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37D70-2E72-37E5-51D5-3F0DCE62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FA3B5-7ED9-D2B3-842C-A87A7081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036752-2302-AA04-D03B-3D82494B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4F0B3-8C68-138C-748E-D6EFC4CF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36479E-2FC1-377C-CFCC-188C5023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6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63132-1D87-F720-B3B7-C77797E5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10E975-4062-5C2D-068B-DF08E956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4D035-229C-6714-C885-93960F04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1E8D77-A0A9-F446-41B5-840DA1B3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6ED6F-5AA0-0E8A-753B-DCDBBBEE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8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FD1AD-6800-43E8-2F2C-E283348A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9A2FBF-6FCF-E3BC-30CF-D34744D3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D17990-A322-D16B-A0C0-401D68A6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269A23-B7C5-F4C8-8CB8-E7CA2377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4474FB-4A49-75FE-EF06-CD5BB686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D0CEFE-932F-755E-9CDD-42893494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4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CDC4D-596F-E9E2-B023-2A4F2DEA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EFCA31-AA38-0A08-D9FE-3051011A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84893C-82F0-214C-8BBE-59201F34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1BE145-3A86-8906-BFC6-C9D745BDD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A39D4E-E762-827E-CDE0-B5429507F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2BB07A-9D6A-F552-CB31-116FF553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5800A5-06F1-DA92-24B1-AF17AF30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2B0544-BD30-1762-426D-C5B2920D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9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1B85-7D3E-AEAC-1703-4EC4CD43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EBCFCA-64A8-1FEC-21DE-33875DC2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C5BC35-D2CF-C8CB-6EAF-07D3340F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9102F4-60FC-3D53-10D6-C24C060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6BE9D9-A666-08E1-AF19-BE320E47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201E39-A0DB-76B9-0089-5759CCE5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CC57B9-4D31-9696-3FA3-024FB715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3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2A4B5-FDA4-778C-E340-BA8B5FBA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72C90-CD26-FAB3-37E0-1FEF6BA3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6A0179-3166-B946-A35F-B19ECD7C8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68AF40-DAB7-FBAE-55CE-74C8E0D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82BBF4-E1C1-2F0C-5027-8A1B9303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3DCADB-5A16-06F2-461E-DEE039D0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3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8E36E-8662-5E1B-1720-6CA8024A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8B11F-F01F-BF57-F058-2936E40A1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52CD7A-0F15-52C2-6E1C-7A394C3D9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C383C2-36BB-7DFE-A7E6-0FCFBA4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8EFA7A-4EA7-9230-99DB-4886242A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2652A7-0961-2AC4-ACC7-2258001F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7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7A7EFE-93AB-B5DF-9105-07BDEC8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4BCF3D-180B-1406-0AD2-DF437D73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6C861-2C4D-E64F-E85A-AE3058AAC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7E23-09B2-6841-83CE-F1072811CEB8}" type="datetimeFigureOut">
              <a:rPr lang="nl-NL" smtClean="0"/>
              <a:t>14.jul.2023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E01BF-CC30-91D0-6C54-6601A3CA0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63816-76BD-87C4-F824-F55308CA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9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5D4B0-8BAB-3092-CE35-0FD223C32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5837DA-1A44-2943-E154-0AE84E4F1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57D409-C942-D19D-C89F-792CE88A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89" y="885003"/>
            <a:ext cx="9411127" cy="437279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1F430B5-1CEC-48A6-4D71-FDDE1575152F}"/>
              </a:ext>
            </a:extLst>
          </p:cNvPr>
          <p:cNvSpPr txBox="1"/>
          <p:nvPr/>
        </p:nvSpPr>
        <p:spPr>
          <a:xfrm>
            <a:off x="1356189" y="5972997"/>
            <a:ext cx="941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PK  special [zo was het] het gaat nu naar livescore</a:t>
            </a:r>
          </a:p>
        </p:txBody>
      </p:sp>
    </p:spTree>
    <p:extLst>
      <p:ext uri="{BB962C8B-B14F-4D97-AF65-F5344CB8AC3E}">
        <p14:creationId xmlns:p14="http://schemas.microsoft.com/office/powerpoint/2010/main" val="39927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56DE6-2CFC-763D-85CF-315232D6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45A0F3-DC64-ADDC-137F-CF804B139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3" y="0"/>
            <a:ext cx="11897474" cy="5511821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62DD7AC-2391-C350-6D74-0E659995A2A2}"/>
              </a:ext>
            </a:extLst>
          </p:cNvPr>
          <p:cNvSpPr txBox="1"/>
          <p:nvPr/>
        </p:nvSpPr>
        <p:spPr>
          <a:xfrm>
            <a:off x="544530" y="5804899"/>
            <a:ext cx="82803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Nu dan als je een finale hebt / dan ga je naar de spelsoort die je moet hebben [ hier als voorbeeld libre dames ]</a:t>
            </a:r>
          </a:p>
          <a:p>
            <a:r>
              <a:rPr lang="nl-NL" sz="1400" dirty="0">
                <a:highlight>
                  <a:srgbClr val="FFFF00"/>
                </a:highlight>
              </a:rPr>
              <a:t>Bij de gele pijl zie je in het blauw spelers en uitslagen finale [ daar moet je dan op klikken ]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Dan kom je in het volgende scherm </a:t>
            </a:r>
            <a:r>
              <a:rPr lang="nl-NL" sz="1400" dirty="0"/>
              <a:t>. </a:t>
            </a:r>
          </a:p>
        </p:txBody>
      </p:sp>
      <p:sp>
        <p:nvSpPr>
          <p:cNvPr id="4" name="Pijl links 3">
            <a:extLst>
              <a:ext uri="{FF2B5EF4-FFF2-40B4-BE49-F238E27FC236}">
                <a16:creationId xmlns:a16="http://schemas.microsoft.com/office/drawing/2014/main" id="{71491303-EE70-2AE0-250D-38EB9D9FDD16}"/>
              </a:ext>
            </a:extLst>
          </p:cNvPr>
          <p:cNvSpPr/>
          <p:nvPr/>
        </p:nvSpPr>
        <p:spPr>
          <a:xfrm>
            <a:off x="1458931" y="1773126"/>
            <a:ext cx="978408" cy="3143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0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39CE8-FFD1-2534-6EE5-979FD87F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BB5BC0-B783-361F-4F5E-E2518817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77" y="102741"/>
            <a:ext cx="11948845" cy="4828854"/>
          </a:xfrm>
        </p:spPr>
      </p:pic>
      <p:sp>
        <p:nvSpPr>
          <p:cNvPr id="3" name="Pijl rechts 2">
            <a:extLst>
              <a:ext uri="{FF2B5EF4-FFF2-40B4-BE49-F238E27FC236}">
                <a16:creationId xmlns:a16="http://schemas.microsoft.com/office/drawing/2014/main" id="{A1B4F02F-DBE9-41F7-8B96-545CD323796E}"/>
              </a:ext>
            </a:extLst>
          </p:cNvPr>
          <p:cNvSpPr/>
          <p:nvPr/>
        </p:nvSpPr>
        <p:spPr>
          <a:xfrm>
            <a:off x="8054940" y="688368"/>
            <a:ext cx="978408" cy="3493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DCB2EB-414F-7CFE-2159-C74B53062761}"/>
              </a:ext>
            </a:extLst>
          </p:cNvPr>
          <p:cNvSpPr txBox="1"/>
          <p:nvPr/>
        </p:nvSpPr>
        <p:spPr>
          <a:xfrm>
            <a:off x="1307601" y="5492300"/>
            <a:ext cx="851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blauwe pijl rechts boven staat hij weer toon meer nu weet je wat het is en wat je er mee kunt doen .</a:t>
            </a:r>
          </a:p>
          <a:p>
            <a:r>
              <a:rPr lang="nl-NL" sz="1400" dirty="0">
                <a:highlight>
                  <a:srgbClr val="FFFF00"/>
                </a:highlight>
              </a:rPr>
              <a:t>Bij de gele pijl kun je instellingen aanklikken door dat te doen zie je in de volgende scherm waar je uit kunt kiezen .</a:t>
            </a:r>
          </a:p>
        </p:txBody>
      </p:sp>
      <p:sp>
        <p:nvSpPr>
          <p:cNvPr id="6" name="Pijl omlaag 5">
            <a:extLst>
              <a:ext uri="{FF2B5EF4-FFF2-40B4-BE49-F238E27FC236}">
                <a16:creationId xmlns:a16="http://schemas.microsoft.com/office/drawing/2014/main" id="{45854929-84BE-AA1B-25AD-1D7F48EC9B3D}"/>
              </a:ext>
            </a:extLst>
          </p:cNvPr>
          <p:cNvSpPr/>
          <p:nvPr/>
        </p:nvSpPr>
        <p:spPr>
          <a:xfrm>
            <a:off x="3416370" y="365125"/>
            <a:ext cx="234504" cy="6422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9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28B0A-E737-9AEE-58C8-710808C3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293D53-FA3B-8FBC-D851-958E031F6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4771954"/>
          </a:xfrm>
        </p:spPr>
      </p:pic>
      <p:sp>
        <p:nvSpPr>
          <p:cNvPr id="6" name="Pijl omhoog 5">
            <a:extLst>
              <a:ext uri="{FF2B5EF4-FFF2-40B4-BE49-F238E27FC236}">
                <a16:creationId xmlns:a16="http://schemas.microsoft.com/office/drawing/2014/main" id="{86AA3C74-BA05-3D14-C5E2-C8AA56283163}"/>
              </a:ext>
            </a:extLst>
          </p:cNvPr>
          <p:cNvSpPr/>
          <p:nvPr/>
        </p:nvSpPr>
        <p:spPr>
          <a:xfrm>
            <a:off x="5034338" y="177269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5B4DD5C-D51C-1907-E939-CC15BB3E23E2}"/>
              </a:ext>
            </a:extLst>
          </p:cNvPr>
          <p:cNvSpPr txBox="1"/>
          <p:nvPr/>
        </p:nvSpPr>
        <p:spPr>
          <a:xfrm>
            <a:off x="1150706" y="5609690"/>
            <a:ext cx="57742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Hier kun je dus een keuze maken uit drie mogelijkheden bij de blauwe pijl 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De </a:t>
            </a:r>
            <a:r>
              <a:rPr lang="nl-NL" sz="1400" dirty="0" err="1">
                <a:highlight>
                  <a:srgbClr val="FFFF00"/>
                </a:highlight>
              </a:rPr>
              <a:t>bruijn</a:t>
            </a:r>
            <a:r>
              <a:rPr lang="nl-NL" sz="1400" dirty="0">
                <a:highlight>
                  <a:srgbClr val="FFFF00"/>
                </a:highlight>
              </a:rPr>
              <a:t> handmatig kiezen [ zo kun je naar een finale wedstrijd toewerken ] 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De </a:t>
            </a:r>
            <a:r>
              <a:rPr lang="nl-NL" sz="1400" dirty="0" err="1">
                <a:highlight>
                  <a:srgbClr val="FFFF00"/>
                </a:highlight>
              </a:rPr>
              <a:t>bruijn</a:t>
            </a:r>
            <a:r>
              <a:rPr lang="nl-NL" sz="1400" dirty="0">
                <a:highlight>
                  <a:srgbClr val="FFFF00"/>
                </a:highlight>
              </a:rPr>
              <a:t>   [ daar staan alle wedstrijden al vast ] .</a:t>
            </a:r>
          </a:p>
          <a:p>
            <a:r>
              <a:rPr lang="nl-NL" sz="1400" dirty="0">
                <a:highlight>
                  <a:srgbClr val="FFFF00"/>
                </a:highlight>
              </a:rPr>
              <a:t>En uitsluitend eindstand [ ik zou hier niet voor gaan kiezen ] </a:t>
            </a:r>
          </a:p>
          <a:p>
            <a:r>
              <a:rPr lang="nl-NL" sz="1400" dirty="0">
                <a:highlight>
                  <a:srgbClr val="FFFF00"/>
                </a:highlight>
              </a:rPr>
              <a:t>Keuze maken en daarnaast op wijzig drukken .</a:t>
            </a:r>
          </a:p>
        </p:txBody>
      </p:sp>
    </p:spTree>
    <p:extLst>
      <p:ext uri="{BB962C8B-B14F-4D97-AF65-F5344CB8AC3E}">
        <p14:creationId xmlns:p14="http://schemas.microsoft.com/office/powerpoint/2010/main" val="29683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F634-985B-2B2B-2D84-A826D247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3C25D0-D540-9D29-5CF6-17A109FAC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365125"/>
            <a:ext cx="10515599" cy="5306210"/>
          </a:xfrm>
        </p:spPr>
      </p:pic>
      <p:sp>
        <p:nvSpPr>
          <p:cNvPr id="3" name="Gestreepte pijl rechts 2">
            <a:extLst>
              <a:ext uri="{FF2B5EF4-FFF2-40B4-BE49-F238E27FC236}">
                <a16:creationId xmlns:a16="http://schemas.microsoft.com/office/drawing/2014/main" id="{EE42DCE9-161D-AF6F-CC71-6CF7DD44D683}"/>
              </a:ext>
            </a:extLst>
          </p:cNvPr>
          <p:cNvSpPr/>
          <p:nvPr/>
        </p:nvSpPr>
        <p:spPr>
          <a:xfrm rot="11483607">
            <a:off x="5842198" y="285250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0AD1BE-328B-9512-A73C-016363936C9F}"/>
              </a:ext>
            </a:extLst>
          </p:cNvPr>
          <p:cNvSpPr txBox="1"/>
          <p:nvPr/>
        </p:nvSpPr>
        <p:spPr>
          <a:xfrm>
            <a:off x="2063578" y="6030098"/>
            <a:ext cx="824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Bij de blauwe pijl de blokjes die je aan moet klikken om de uitslag in te kunnen voeren </a:t>
            </a:r>
          </a:p>
        </p:txBody>
      </p:sp>
    </p:spTree>
    <p:extLst>
      <p:ext uri="{BB962C8B-B14F-4D97-AF65-F5344CB8AC3E}">
        <p14:creationId xmlns:p14="http://schemas.microsoft.com/office/powerpoint/2010/main" val="1904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5B0C3-0454-EFAC-F1C8-3052790E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37610C-7D39-812C-B36B-3AF2D4101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44" y="365125"/>
            <a:ext cx="10599656" cy="42068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3AE70C-47CC-4CA6-C246-143794B56832}"/>
              </a:ext>
            </a:extLst>
          </p:cNvPr>
          <p:cNvSpPr txBox="1"/>
          <p:nvPr/>
        </p:nvSpPr>
        <p:spPr>
          <a:xfrm>
            <a:off x="1188794" y="5167312"/>
            <a:ext cx="973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0000"/>
                </a:highlight>
              </a:rPr>
              <a:t>O ja natuurlijk als je stopt even uitloggen is wel beter [ </a:t>
            </a:r>
            <a:r>
              <a:rPr lang="nl-NL" dirty="0">
                <a:solidFill>
                  <a:srgbClr val="FFFF00"/>
                </a:solidFill>
                <a:highlight>
                  <a:srgbClr val="FF0000"/>
                </a:highlight>
              </a:rPr>
              <a:t>zie gele pijl op uitloggen klikken </a:t>
            </a:r>
            <a:r>
              <a:rPr lang="nl-NL" dirty="0">
                <a:highlight>
                  <a:srgbClr val="FF0000"/>
                </a:highlight>
              </a:rPr>
              <a:t>]</a:t>
            </a:r>
          </a:p>
          <a:p>
            <a:r>
              <a:rPr lang="nl-NL" dirty="0">
                <a:highlight>
                  <a:srgbClr val="FF0000"/>
                </a:highlight>
              </a:rPr>
              <a:t>Mochten er vragen zijn kom er gerust mee dat is beter dan om dingen te doen wat nu juist niet moet .</a:t>
            </a:r>
          </a:p>
          <a:p>
            <a:r>
              <a:rPr lang="nl-NL" dirty="0">
                <a:highlight>
                  <a:srgbClr val="FF0000"/>
                </a:highlight>
              </a:rPr>
              <a:t>En ga geen dingen proberen is mijn advies .</a:t>
            </a:r>
          </a:p>
        </p:txBody>
      </p:sp>
      <p:sp>
        <p:nvSpPr>
          <p:cNvPr id="7" name="Pijl omhoog 6">
            <a:extLst>
              <a:ext uri="{FF2B5EF4-FFF2-40B4-BE49-F238E27FC236}">
                <a16:creationId xmlns:a16="http://schemas.microsoft.com/office/drawing/2014/main" id="{7EF97534-5726-A478-298E-58FCC630FE02}"/>
              </a:ext>
            </a:extLst>
          </p:cNvPr>
          <p:cNvSpPr/>
          <p:nvPr/>
        </p:nvSpPr>
        <p:spPr>
          <a:xfrm>
            <a:off x="838200" y="1690688"/>
            <a:ext cx="359004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419044-3684-6901-9A6F-90FC7B100A35}"/>
              </a:ext>
            </a:extLst>
          </p:cNvPr>
          <p:cNvSpPr txBox="1"/>
          <p:nvPr/>
        </p:nvSpPr>
        <p:spPr>
          <a:xfrm>
            <a:off x="3421930" y="6363093"/>
            <a:ext cx="497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00FFFF"/>
                </a:highlight>
              </a:rPr>
              <a:t>Johan Jansink     district wedstrijdleider PK’S  avond</a:t>
            </a:r>
          </a:p>
        </p:txBody>
      </p:sp>
    </p:spTree>
    <p:extLst>
      <p:ext uri="{BB962C8B-B14F-4D97-AF65-F5344CB8AC3E}">
        <p14:creationId xmlns:p14="http://schemas.microsoft.com/office/powerpoint/2010/main" val="16320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92985-134C-6985-901D-0570F834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597"/>
            <a:ext cx="10515600" cy="1331092"/>
          </a:xfrm>
        </p:spPr>
        <p:txBody>
          <a:bodyPr/>
          <a:lstStyle/>
          <a:p>
            <a:r>
              <a:rPr lang="nl-NL" dirty="0"/>
              <a:t>         Wat gaat er of is er veranderen </a:t>
            </a:r>
            <a:br>
              <a:rPr lang="nl-NL" dirty="0"/>
            </a:br>
            <a:r>
              <a:rPr lang="nl-NL" dirty="0"/>
              <a:t>               met livescore en waarom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7F441-21E2-E149-8C47-4E6C6B19C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Simpel in gebruik</a:t>
            </a:r>
          </a:p>
          <a:p>
            <a:r>
              <a:rPr lang="nl-NL" dirty="0"/>
              <a:t>Alles staat al klaar om te gebruiken </a:t>
            </a:r>
          </a:p>
          <a:p>
            <a:r>
              <a:rPr lang="nl-NL" dirty="0"/>
              <a:t>Alles en overal online te volgen [ uitslagen / standen ]</a:t>
            </a:r>
          </a:p>
          <a:p>
            <a:r>
              <a:rPr lang="nl-NL" dirty="0"/>
              <a:t>Gelijk na wedstrijden de eindstand van alles [ alle poules ]</a:t>
            </a:r>
          </a:p>
          <a:p>
            <a:r>
              <a:rPr lang="nl-NL" dirty="0"/>
              <a:t>Je weet gelijk wie er verder gaat na de finale of gewest en waar </a:t>
            </a:r>
          </a:p>
          <a:p>
            <a:r>
              <a:rPr lang="nl-NL" dirty="0"/>
              <a:t>Zijn er min punten , ja zeker maar het gaat steeds beter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FFFF00"/>
                </a:highlight>
              </a:rPr>
              <a:t>Ik heb overal pijltjes erin gezet in alle kleuren die staan er natuurlijk normaal niet in .</a:t>
            </a:r>
          </a:p>
        </p:txBody>
      </p:sp>
    </p:spTree>
    <p:extLst>
      <p:ext uri="{BB962C8B-B14F-4D97-AF65-F5344CB8AC3E}">
        <p14:creationId xmlns:p14="http://schemas.microsoft.com/office/powerpoint/2010/main" val="25398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DF59A-D3B1-E12E-AC46-F96359C5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830" y="365126"/>
            <a:ext cx="480980" cy="559548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13DD2-76D8-538C-197A-17511A1D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992" y="4451252"/>
            <a:ext cx="3134474" cy="262210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22FB07-1375-1C3E-D57E-FE739AF6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829" y="924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1">
            <a:extLst>
              <a:ext uri="{FF2B5EF4-FFF2-40B4-BE49-F238E27FC236}">
                <a16:creationId xmlns:a16="http://schemas.microsoft.com/office/drawing/2014/main" id="{56AAC9BE-61B2-8DE4-2584-33B3E6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02" y="202336"/>
            <a:ext cx="7407239" cy="58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FE00613-83D3-6D82-6FB1-9DC58E776916}"/>
              </a:ext>
            </a:extLst>
          </p:cNvPr>
          <p:cNvSpPr txBox="1"/>
          <p:nvPr/>
        </p:nvSpPr>
        <p:spPr>
          <a:xfrm>
            <a:off x="2243579" y="6381946"/>
            <a:ext cx="392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highlight>
                  <a:srgbClr val="00FFFF"/>
                </a:highlight>
              </a:rPr>
              <a:t>https</a:t>
            </a:r>
            <a:r>
              <a:rPr lang="nl-NL" dirty="0">
                <a:highlight>
                  <a:srgbClr val="00FFFF"/>
                </a:highlight>
              </a:rPr>
              <a:t>://</a:t>
            </a:r>
            <a:r>
              <a:rPr lang="nl-NL" dirty="0" err="1">
                <a:highlight>
                  <a:srgbClr val="00FFFF"/>
                </a:highlight>
              </a:rPr>
              <a:t>knbb-livescore.nl</a:t>
            </a:r>
            <a:r>
              <a:rPr lang="nl-NL" dirty="0">
                <a:highlight>
                  <a:srgbClr val="00FFFF"/>
                </a:highlight>
              </a:rPr>
              <a:t>/backend/login</a:t>
            </a:r>
          </a:p>
        </p:txBody>
      </p:sp>
    </p:spTree>
    <p:extLst>
      <p:ext uri="{BB962C8B-B14F-4D97-AF65-F5344CB8AC3E}">
        <p14:creationId xmlns:p14="http://schemas.microsoft.com/office/powerpoint/2010/main" val="28676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4FC38-E993-2D98-21DD-516DDAAC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D0ED2F-9EB5-6D51-AB17-8B5404B68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49" y="342392"/>
            <a:ext cx="10850251" cy="4644387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D5BFB8-E742-F68C-D51D-90B60B71F00D}"/>
              </a:ext>
            </a:extLst>
          </p:cNvPr>
          <p:cNvSpPr txBox="1"/>
          <p:nvPr/>
        </p:nvSpPr>
        <p:spPr>
          <a:xfrm>
            <a:off x="1016274" y="5092658"/>
            <a:ext cx="9862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Wachtwoord vergeten nooit zelf één aan gaan maken , dus ook niet zelf het wachtwoord gaan wijzigen .</a:t>
            </a:r>
          </a:p>
          <a:p>
            <a:endParaRPr lang="nl-NL" dirty="0">
              <a:highlight>
                <a:srgbClr val="FFFF00"/>
              </a:highlight>
            </a:endParaRPr>
          </a:p>
          <a:p>
            <a:r>
              <a:rPr lang="nl-NL" dirty="0">
                <a:highlight>
                  <a:srgbClr val="FFFF00"/>
                </a:highlight>
              </a:rPr>
              <a:t>         Vraag het dan aan de district wedstrijdleider pk [  Johan Jansink  ]  die kan je gaan helpen .</a:t>
            </a:r>
          </a:p>
        </p:txBody>
      </p:sp>
    </p:spTree>
    <p:extLst>
      <p:ext uri="{BB962C8B-B14F-4D97-AF65-F5344CB8AC3E}">
        <p14:creationId xmlns:p14="http://schemas.microsoft.com/office/powerpoint/2010/main" val="41453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0FFCF-BB4E-803B-E695-76097074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656BA92-CA24-AC0D-2820-A527F0BF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89" y="-179109"/>
            <a:ext cx="10759911" cy="486423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6281EA-7DCA-E6F2-42C6-DDEA5B9E0FA6}"/>
              </a:ext>
            </a:extLst>
          </p:cNvPr>
          <p:cNvSpPr txBox="1"/>
          <p:nvPr/>
        </p:nvSpPr>
        <p:spPr>
          <a:xfrm>
            <a:off x="887932" y="4982011"/>
            <a:ext cx="10472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Na het inloggen kom je op deze pagina .</a:t>
            </a:r>
          </a:p>
          <a:p>
            <a:r>
              <a:rPr lang="nl-NL" dirty="0">
                <a:highlight>
                  <a:srgbClr val="FFFF00"/>
                </a:highlight>
              </a:rPr>
              <a:t>links boven bij de blauwe pijl kun je keuze maken , alleen wedstrijdkalender hoef je maar te gaan gebruiken</a:t>
            </a:r>
          </a:p>
          <a:p>
            <a:r>
              <a:rPr lang="nl-NL" dirty="0">
                <a:highlight>
                  <a:srgbClr val="FFFF00"/>
                </a:highlight>
              </a:rPr>
              <a:t>Rechts boven bij de blauwe pijl kun je de keuze maken uit welk seizoen en ook dag of avond biljarten .</a:t>
            </a:r>
          </a:p>
          <a:p>
            <a:r>
              <a:rPr lang="nl-NL" dirty="0">
                <a:highlight>
                  <a:srgbClr val="FFFF00"/>
                </a:highlight>
              </a:rPr>
              <a:t>Rechts boven bij de groene pijl kun je bij acties het op het rondje klikken naar welke spelsoort en klasse je wil.</a:t>
            </a:r>
          </a:p>
          <a:p>
            <a:r>
              <a:rPr lang="nl-NL" dirty="0">
                <a:highlight>
                  <a:srgbClr val="FFFF00"/>
                </a:highlight>
              </a:rPr>
              <a:t>Bij de gele pijl boven aan kun je keuze maken uit district of gewest of nationaal als jou vereniging bijvoorbeeld</a:t>
            </a:r>
          </a:p>
          <a:p>
            <a:r>
              <a:rPr lang="nl-NL" dirty="0">
                <a:highlight>
                  <a:srgbClr val="FFFF00"/>
                </a:highlight>
              </a:rPr>
              <a:t>Een gewestelijke finale moet organiseren .</a:t>
            </a:r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069454F1-2C27-6BAF-08E4-1535FB9D6E64}"/>
              </a:ext>
            </a:extLst>
          </p:cNvPr>
          <p:cNvSpPr/>
          <p:nvPr/>
        </p:nvSpPr>
        <p:spPr>
          <a:xfrm>
            <a:off x="-234082" y="365125"/>
            <a:ext cx="752557" cy="48463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 rechts 7">
            <a:extLst>
              <a:ext uri="{FF2B5EF4-FFF2-40B4-BE49-F238E27FC236}">
                <a16:creationId xmlns:a16="http://schemas.microsoft.com/office/drawing/2014/main" id="{9AE93C57-07DF-2F6A-A751-04707AC765E4}"/>
              </a:ext>
            </a:extLst>
          </p:cNvPr>
          <p:cNvSpPr/>
          <p:nvPr/>
        </p:nvSpPr>
        <p:spPr>
          <a:xfrm>
            <a:off x="11429214" y="70862"/>
            <a:ext cx="630606" cy="348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 omlaag 8">
            <a:extLst>
              <a:ext uri="{FF2B5EF4-FFF2-40B4-BE49-F238E27FC236}">
                <a16:creationId xmlns:a16="http://schemas.microsoft.com/office/drawing/2014/main" id="{F0B27455-7239-36F3-7517-A619BFB8CF35}"/>
              </a:ext>
            </a:extLst>
          </p:cNvPr>
          <p:cNvSpPr/>
          <p:nvPr/>
        </p:nvSpPr>
        <p:spPr>
          <a:xfrm>
            <a:off x="10331778" y="407773"/>
            <a:ext cx="311084" cy="65022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omlaag 9">
            <a:extLst>
              <a:ext uri="{FF2B5EF4-FFF2-40B4-BE49-F238E27FC236}">
                <a16:creationId xmlns:a16="http://schemas.microsoft.com/office/drawing/2014/main" id="{83806641-984C-E873-49FA-A0D23110D589}"/>
              </a:ext>
            </a:extLst>
          </p:cNvPr>
          <p:cNvSpPr/>
          <p:nvPr/>
        </p:nvSpPr>
        <p:spPr>
          <a:xfrm>
            <a:off x="4242062" y="-210797"/>
            <a:ext cx="311084" cy="629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8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E806-8014-AA0D-4FB0-2BDF7E24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76052E-E8CA-3224-7337-2F5A71533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67" y="245097"/>
            <a:ext cx="11161336" cy="5118755"/>
          </a:xfrm>
        </p:spPr>
      </p:pic>
      <p:sp>
        <p:nvSpPr>
          <p:cNvPr id="6" name="Pijl rechts 5">
            <a:extLst>
              <a:ext uri="{FF2B5EF4-FFF2-40B4-BE49-F238E27FC236}">
                <a16:creationId xmlns:a16="http://schemas.microsoft.com/office/drawing/2014/main" id="{CE18A0E1-9483-BCBF-8E3D-17D45F2C6C3F}"/>
              </a:ext>
            </a:extLst>
          </p:cNvPr>
          <p:cNvSpPr/>
          <p:nvPr/>
        </p:nvSpPr>
        <p:spPr>
          <a:xfrm>
            <a:off x="7608420" y="16906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A9C54465-2DDF-45DA-D5D4-D3B7539D2AFD}"/>
              </a:ext>
            </a:extLst>
          </p:cNvPr>
          <p:cNvSpPr/>
          <p:nvPr/>
        </p:nvSpPr>
        <p:spPr>
          <a:xfrm>
            <a:off x="1584693" y="3429000"/>
            <a:ext cx="978408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00FF00"/>
              </a:highligh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72224E-0616-B822-821C-75F391940D02}"/>
              </a:ext>
            </a:extLst>
          </p:cNvPr>
          <p:cNvSpPr txBox="1"/>
          <p:nvPr/>
        </p:nvSpPr>
        <p:spPr>
          <a:xfrm>
            <a:off x="2073897" y="5689573"/>
            <a:ext cx="7438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Nu ben je in de pagina van driebanden klein 3</a:t>
            </a:r>
            <a:r>
              <a:rPr lang="nl-NL" baseline="30000" dirty="0">
                <a:highlight>
                  <a:srgbClr val="FFFF00"/>
                </a:highlight>
              </a:rPr>
              <a:t>e</a:t>
            </a:r>
            <a:r>
              <a:rPr lang="nl-NL" dirty="0">
                <a:highlight>
                  <a:srgbClr val="FFFF00"/>
                </a:highlight>
              </a:rPr>
              <a:t> klasse .</a:t>
            </a:r>
          </a:p>
          <a:p>
            <a:r>
              <a:rPr lang="nl-NL" dirty="0">
                <a:highlight>
                  <a:srgbClr val="FFFF00"/>
                </a:highlight>
              </a:rPr>
              <a:t>Bij de blauwe pijl rechts kun je de gegevens van deze toernooi bekijken .</a:t>
            </a:r>
          </a:p>
          <a:p>
            <a:r>
              <a:rPr lang="nl-NL" dirty="0">
                <a:highlight>
                  <a:srgbClr val="FFFF00"/>
                </a:highlight>
              </a:rPr>
              <a:t>Bij de gele pijl links kun je een keuze maken om naar een voorronde te gaan 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63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EE884-91F4-798E-8E6F-1E56D8AA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A06C39-9FB3-850D-4FD9-908BF2431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38" y="16000"/>
            <a:ext cx="10873033" cy="5301465"/>
          </a:xfrm>
        </p:spPr>
      </p:pic>
      <p:sp>
        <p:nvSpPr>
          <p:cNvPr id="4" name="Pijl rechts 3">
            <a:extLst>
              <a:ext uri="{FF2B5EF4-FFF2-40B4-BE49-F238E27FC236}">
                <a16:creationId xmlns:a16="http://schemas.microsoft.com/office/drawing/2014/main" id="{D86CD32D-29CC-5B2D-4800-A07C72C47E0B}"/>
              </a:ext>
            </a:extLst>
          </p:cNvPr>
          <p:cNvSpPr/>
          <p:nvPr/>
        </p:nvSpPr>
        <p:spPr>
          <a:xfrm>
            <a:off x="7983021" y="785590"/>
            <a:ext cx="978408" cy="34456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7D008C-0AE9-B65B-B6B6-B70B055F2775}"/>
              </a:ext>
            </a:extLst>
          </p:cNvPr>
          <p:cNvSpPr txBox="1"/>
          <p:nvPr/>
        </p:nvSpPr>
        <p:spPr>
          <a:xfrm>
            <a:off x="565079" y="5815173"/>
            <a:ext cx="912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Rechts boven zie je bij de blauwe pijl de gegevens waar er bv gespeeld gaat worden dat zou dan jou vereniging moeten zijn</a:t>
            </a:r>
          </a:p>
          <a:p>
            <a:r>
              <a:rPr lang="nl-NL" sz="1400" dirty="0">
                <a:highlight>
                  <a:srgbClr val="FFFF00"/>
                </a:highlight>
              </a:rPr>
              <a:t>Staat er niets dan kun je bij de blauwe pijl </a:t>
            </a:r>
            <a:r>
              <a:rPr lang="nl-NL" sz="1400" dirty="0">
                <a:solidFill>
                  <a:srgbClr val="0070C0"/>
                </a:solidFill>
                <a:highlight>
                  <a:srgbClr val="FFFF00"/>
                </a:highlight>
              </a:rPr>
              <a:t>toon meer </a:t>
            </a:r>
            <a:r>
              <a:rPr lang="nl-NL" sz="1400" dirty="0">
                <a:highlight>
                  <a:srgbClr val="FFFF00"/>
                </a:highlight>
              </a:rPr>
              <a:t>wat in het blauw staat aanklikken 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B8D930-BE29-68D3-DA66-23F58AAB97CA}"/>
              </a:ext>
            </a:extLst>
          </p:cNvPr>
          <p:cNvSpPr txBox="1"/>
          <p:nvPr/>
        </p:nvSpPr>
        <p:spPr>
          <a:xfrm>
            <a:off x="780836" y="6348275"/>
            <a:ext cx="992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gele pijl kun je op uitslagen klikken  dan kom je op het volgende scherm[ daarnaast staat contact als je daar op klikt krijg je alle </a:t>
            </a:r>
            <a:r>
              <a:rPr lang="nl-NL" sz="1400" dirty="0" err="1">
                <a:highlight>
                  <a:srgbClr val="FFFF00"/>
                </a:highlight>
              </a:rPr>
              <a:t>inf</a:t>
            </a:r>
            <a:r>
              <a:rPr lang="nl-NL" sz="1400" dirty="0">
                <a:highlight>
                  <a:srgbClr val="FFFF00"/>
                </a:highlight>
              </a:rPr>
              <a:t> van de deelnemers ] maar we gaan door met uitslagen .</a:t>
            </a:r>
          </a:p>
        </p:txBody>
      </p:sp>
      <p:sp>
        <p:nvSpPr>
          <p:cNvPr id="9" name="Pijl omlaag 8">
            <a:extLst>
              <a:ext uri="{FF2B5EF4-FFF2-40B4-BE49-F238E27FC236}">
                <a16:creationId xmlns:a16="http://schemas.microsoft.com/office/drawing/2014/main" id="{0ED7C7F0-86AF-1BF8-5C8E-3880C57988B2}"/>
              </a:ext>
            </a:extLst>
          </p:cNvPr>
          <p:cNvSpPr/>
          <p:nvPr/>
        </p:nvSpPr>
        <p:spPr>
          <a:xfrm>
            <a:off x="3308278" y="1540535"/>
            <a:ext cx="267129" cy="4657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3BAB4D-6786-502A-00E8-B2B1EEC30408}"/>
              </a:ext>
            </a:extLst>
          </p:cNvPr>
          <p:cNvSpPr txBox="1"/>
          <p:nvPr/>
        </p:nvSpPr>
        <p:spPr>
          <a:xfrm>
            <a:off x="2007909" y="5392132"/>
            <a:ext cx="631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00FF00"/>
                </a:highlight>
              </a:rPr>
              <a:t>Alle wedstrijden die gespeeld moeten gaan worden staat er al in .</a:t>
            </a:r>
          </a:p>
        </p:txBody>
      </p:sp>
    </p:spTree>
    <p:extLst>
      <p:ext uri="{BB962C8B-B14F-4D97-AF65-F5344CB8AC3E}">
        <p14:creationId xmlns:p14="http://schemas.microsoft.com/office/powerpoint/2010/main" val="33105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9261E-6541-9500-D328-2393C8DE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5E8F70-9DFD-BA9E-F98F-8596FEBF7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53800" cy="5291191"/>
          </a:xfrm>
        </p:spPr>
      </p:pic>
      <p:sp>
        <p:nvSpPr>
          <p:cNvPr id="3" name="Pijl rechts 2">
            <a:extLst>
              <a:ext uri="{FF2B5EF4-FFF2-40B4-BE49-F238E27FC236}">
                <a16:creationId xmlns:a16="http://schemas.microsoft.com/office/drawing/2014/main" id="{D38E666D-6C47-92DA-D4FE-DB6C21949C5F}"/>
              </a:ext>
            </a:extLst>
          </p:cNvPr>
          <p:cNvSpPr/>
          <p:nvPr/>
        </p:nvSpPr>
        <p:spPr>
          <a:xfrm>
            <a:off x="8270696" y="657547"/>
            <a:ext cx="760288" cy="3082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867D81-B07D-EBDD-3EA5-1E5FD71D60AE}"/>
              </a:ext>
            </a:extLst>
          </p:cNvPr>
          <p:cNvSpPr txBox="1"/>
          <p:nvPr/>
        </p:nvSpPr>
        <p:spPr>
          <a:xfrm>
            <a:off x="842481" y="5568593"/>
            <a:ext cx="10530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Mooi voorbeeld bij de blauwe pijl rechts boven kan men dus op toon meer klikken dan krijg je meer info zoals te zien was in het vorige scherm 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A42A0B-17B4-337C-35A2-7B2BC50F459C}"/>
              </a:ext>
            </a:extLst>
          </p:cNvPr>
          <p:cNvSpPr txBox="1"/>
          <p:nvPr/>
        </p:nvSpPr>
        <p:spPr>
          <a:xfrm>
            <a:off x="924675" y="5876370"/>
            <a:ext cx="792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gele pijl rechts zie je blokjes met pen [ zo lijkt het in ieder geval ] klikken om een uitslag in te voeren .</a:t>
            </a:r>
          </a:p>
        </p:txBody>
      </p:sp>
      <p:sp>
        <p:nvSpPr>
          <p:cNvPr id="7" name="Pijl rechts 6">
            <a:extLst>
              <a:ext uri="{FF2B5EF4-FFF2-40B4-BE49-F238E27FC236}">
                <a16:creationId xmlns:a16="http://schemas.microsoft.com/office/drawing/2014/main" id="{522AE44B-5EE1-AD63-B815-6F00B77125A2}"/>
              </a:ext>
            </a:extLst>
          </p:cNvPr>
          <p:cNvSpPr/>
          <p:nvPr/>
        </p:nvSpPr>
        <p:spPr>
          <a:xfrm>
            <a:off x="7292288" y="2902693"/>
            <a:ext cx="978408" cy="2925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B868A26-09C3-A95F-7D3A-F95D0F6E6B1F}"/>
              </a:ext>
            </a:extLst>
          </p:cNvPr>
          <p:cNvSpPr txBox="1"/>
          <p:nvPr/>
        </p:nvSpPr>
        <p:spPr>
          <a:xfrm>
            <a:off x="924674" y="6359703"/>
            <a:ext cx="1043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rode pijl kun je dus tussen of eindstanden uitprinten voor elke speler [ kies je 1 speler dan komt de tussenstand wie je kunt uitprinten ]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Daaronder zie je totaal uitslag staan als je daar op klikt zie je de eindstand van alle voorwedstrijden [ als ze klaar zij natuurlijk]</a:t>
            </a:r>
          </a:p>
        </p:txBody>
      </p:sp>
      <p:sp>
        <p:nvSpPr>
          <p:cNvPr id="9" name="Pijl links 8">
            <a:extLst>
              <a:ext uri="{FF2B5EF4-FFF2-40B4-BE49-F238E27FC236}">
                <a16:creationId xmlns:a16="http://schemas.microsoft.com/office/drawing/2014/main" id="{CF9A64C5-DE80-97A0-D3A6-55583DC81104}"/>
              </a:ext>
            </a:extLst>
          </p:cNvPr>
          <p:cNvSpPr/>
          <p:nvPr/>
        </p:nvSpPr>
        <p:spPr>
          <a:xfrm>
            <a:off x="1109405" y="3678148"/>
            <a:ext cx="978408" cy="369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4CDC4-6F21-835C-1945-8EE353AD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DC9376-B823-FB7D-C990-D260EBB60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49" y="245097"/>
            <a:ext cx="10703351" cy="5025546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563A105-C224-E123-98BB-2E07E61E3DE7}"/>
              </a:ext>
            </a:extLst>
          </p:cNvPr>
          <p:cNvSpPr txBox="1"/>
          <p:nvPr/>
        </p:nvSpPr>
        <p:spPr>
          <a:xfrm>
            <a:off x="838200" y="5789515"/>
            <a:ext cx="6528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Volgens mij is dit duidelijk </a:t>
            </a:r>
            <a:r>
              <a:rPr lang="nl-NL" sz="1400" dirty="0" err="1">
                <a:highlight>
                  <a:srgbClr val="FFFF00"/>
                </a:highlight>
              </a:rPr>
              <a:t>car</a:t>
            </a:r>
            <a:r>
              <a:rPr lang="nl-NL" sz="1400" dirty="0">
                <a:highlight>
                  <a:srgbClr val="FFFF00"/>
                </a:highlight>
              </a:rPr>
              <a:t> en </a:t>
            </a:r>
            <a:r>
              <a:rPr lang="nl-NL" sz="1400" dirty="0" err="1">
                <a:highlight>
                  <a:srgbClr val="FFFF00"/>
                </a:highlight>
              </a:rPr>
              <a:t>brt</a:t>
            </a:r>
            <a:r>
              <a:rPr lang="nl-NL" sz="1400" dirty="0">
                <a:highlight>
                  <a:srgbClr val="FFFF00"/>
                </a:highlight>
              </a:rPr>
              <a:t>  en hoogste serie invoeren en op opslaan drukken 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039B20-4B39-E51F-B5ED-1BAA26714FC9}"/>
              </a:ext>
            </a:extLst>
          </p:cNvPr>
          <p:cNvSpPr txBox="1"/>
          <p:nvPr/>
        </p:nvSpPr>
        <p:spPr>
          <a:xfrm>
            <a:off x="838200" y="6185098"/>
            <a:ext cx="1020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Match punten doet het systeem automatisch ook bij het max aantal beurten gewoon die eindstand invoeren en dan op opslaan drukken 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C100ED-44D3-39CA-DF1D-A340AB9EA758}"/>
              </a:ext>
            </a:extLst>
          </p:cNvPr>
          <p:cNvSpPr txBox="1"/>
          <p:nvPr/>
        </p:nvSpPr>
        <p:spPr>
          <a:xfrm>
            <a:off x="838200" y="6492875"/>
            <a:ext cx="2394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Tot zover de voorwedstrijden .</a:t>
            </a:r>
          </a:p>
        </p:txBody>
      </p:sp>
    </p:spTree>
    <p:extLst>
      <p:ext uri="{BB962C8B-B14F-4D97-AF65-F5344CB8AC3E}">
        <p14:creationId xmlns:p14="http://schemas.microsoft.com/office/powerpoint/2010/main" val="9391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772</Words>
  <Application>Microsoft Office PowerPoint</Application>
  <PresentationFormat>Breedbeeld</PresentationFormat>
  <Paragraphs>51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         Wat gaat er of is er veranderen                 met livescore en waarom 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janjurriens63@gmail.com</dc:creator>
  <cp:lastModifiedBy>Johan Jansink</cp:lastModifiedBy>
  <cp:revision>8</cp:revision>
  <dcterms:created xsi:type="dcterms:W3CDTF">2023-07-09T21:58:51Z</dcterms:created>
  <dcterms:modified xsi:type="dcterms:W3CDTF">2023-07-14T08:43:30Z</dcterms:modified>
</cp:coreProperties>
</file>